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9" r:id="rId4"/>
    <p:sldId id="285" r:id="rId5"/>
    <p:sldId id="286" r:id="rId6"/>
    <p:sldId id="287" r:id="rId7"/>
    <p:sldId id="294" r:id="rId8"/>
    <p:sldId id="295" r:id="rId9"/>
    <p:sldId id="27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E1C33D2-1CAF-4712-AFF3-E48A6A4A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7" y="1143633"/>
            <a:ext cx="11155383" cy="539412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155509" y="1161652"/>
            <a:ext cx="488572" cy="245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F0000"/>
                </a:solidFill>
              </a:rPr>
              <a:t>PC</a:t>
            </a:r>
            <a:r>
              <a:rPr lang="ko-KR" altLang="en-US" sz="4400" dirty="0" err="1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813" y="2906669"/>
            <a:ext cx="407931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“</a:t>
            </a:r>
            <a:r>
              <a:rPr lang="ko-KR" altLang="en-US" sz="2800" b="1" dirty="0">
                <a:solidFill>
                  <a:srgbClr val="FF0000"/>
                </a:solidFill>
              </a:rPr>
              <a:t>학생</a:t>
            </a:r>
            <a:r>
              <a:rPr lang="en-US" altLang="ko-KR" sz="2800" b="1" dirty="0">
                <a:solidFill>
                  <a:srgbClr val="FF0000"/>
                </a:solidFill>
              </a:rPr>
              <a:t>“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2800" b="1" dirty="0">
                <a:solidFill>
                  <a:srgbClr val="FF0000"/>
                </a:solidFill>
              </a:rPr>
              <a:t>→ </a:t>
            </a:r>
            <a:r>
              <a:rPr lang="en-US" altLang="ko-KR" sz="2800" b="1" dirty="0">
                <a:solidFill>
                  <a:srgbClr val="FF0000"/>
                </a:solidFill>
              </a:rPr>
              <a:t>“</a:t>
            </a:r>
            <a:r>
              <a:rPr lang="ko-KR" altLang="en-US" sz="2800" b="1" dirty="0">
                <a:solidFill>
                  <a:srgbClr val="FF0000"/>
                </a:solidFill>
              </a:rPr>
              <a:t>비교과시스템</a:t>
            </a:r>
            <a:r>
              <a:rPr lang="en-US" altLang="ko-KR" sz="2800" b="1" dirty="0">
                <a:solidFill>
                  <a:srgbClr val="FF0000"/>
                </a:solidFill>
              </a:rPr>
              <a:t>“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  <a:endParaRPr lang="en-US" altLang="ko-KR" sz="2800" b="1" dirty="0">
              <a:solidFill>
                <a:srgbClr val="FF0000"/>
              </a:solidFill>
            </a:endParaRPr>
          </a:p>
        </p:txBody>
      </p:sp>
      <p:sp>
        <p:nvSpPr>
          <p:cNvPr id="5" name="아래쪽 화살표 4"/>
          <p:cNvSpPr/>
          <p:nvPr/>
        </p:nvSpPr>
        <p:spPr>
          <a:xfrm rot="12700810">
            <a:off x="5661178" y="1417120"/>
            <a:ext cx="262600" cy="135577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9BFCB8C-D0C2-40E1-ADDA-C5746EF1491F}"/>
              </a:ext>
            </a:extLst>
          </p:cNvPr>
          <p:cNvSpPr/>
          <p:nvPr/>
        </p:nvSpPr>
        <p:spPr>
          <a:xfrm>
            <a:off x="7465589" y="2740845"/>
            <a:ext cx="1007292" cy="3021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57411" y="365125"/>
            <a:ext cx="173458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1819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/>
              <a:t>마이페이지</a:t>
            </a:r>
            <a:r>
              <a:rPr lang="ko-KR" altLang="en-US" sz="2400" dirty="0"/>
              <a:t> 클릭</a:t>
            </a:r>
          </a:p>
        </p:txBody>
      </p:sp>
      <p:sp>
        <p:nvSpPr>
          <p:cNvPr id="8" name="아래쪽 화살표 7"/>
          <p:cNvSpPr/>
          <p:nvPr/>
        </p:nvSpPr>
        <p:spPr>
          <a:xfrm rot="13041215">
            <a:off x="10276315" y="1193135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2262" y="4588625"/>
            <a:ext cx="11238807" cy="7481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7181" y="2297083"/>
            <a:ext cx="11238807" cy="7952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3898" y="4929447"/>
            <a:ext cx="1546167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43011" y="4721629"/>
            <a:ext cx="79802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5840" y="5419898"/>
            <a:ext cx="9393382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02531" y="2523067"/>
            <a:ext cx="664402" cy="29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531" y="24865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진행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684883" y="28199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5548" y="11926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당일 진행 프로그램 리스트 확인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508270" y="4680065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47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b="1" dirty="0">
                <a:solidFill>
                  <a:srgbClr val="FF0000"/>
                </a:solidFill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</a:rPr>
              <a:t>온라인 강의실</a:t>
            </a:r>
            <a:r>
              <a:rPr lang="en-US" altLang="ko-KR" sz="2400" b="1" dirty="0">
                <a:solidFill>
                  <a:srgbClr val="FF0000"/>
                </a:solidFill>
              </a:rPr>
              <a:t>” </a:t>
            </a:r>
            <a:r>
              <a:rPr lang="ko-KR" altLang="en-US" sz="2400" b="1" dirty="0">
                <a:solidFill>
                  <a:srgbClr val="FF0000"/>
                </a:solidFill>
              </a:rPr>
              <a:t>클릭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258" y="5445765"/>
            <a:ext cx="18097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1" y="0"/>
            <a:ext cx="12009372" cy="677487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92335" y="4364182"/>
            <a:ext cx="7498080" cy="40732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67891" y="1607430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662849" y="1825625"/>
            <a:ext cx="4048298" cy="20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36923" y="2883909"/>
            <a:ext cx="1779617" cy="33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23607" y="0"/>
            <a:ext cx="4405747" cy="4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37018" y="706582"/>
            <a:ext cx="1928553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902546" y="5013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073707" y="5277195"/>
            <a:ext cx="3978204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참여 링크 클릭</a:t>
            </a:r>
            <a:r>
              <a:rPr lang="en-US" altLang="ko-KR" dirty="0"/>
              <a:t>- ZOOM </a:t>
            </a:r>
            <a:r>
              <a:rPr lang="ko-KR" altLang="en-US" dirty="0"/>
              <a:t>자동 연결</a:t>
            </a:r>
          </a:p>
        </p:txBody>
      </p:sp>
      <p:sp>
        <p:nvSpPr>
          <p:cNvPr id="10" name="아래쪽 화살표 9"/>
          <p:cNvSpPr/>
          <p:nvPr/>
        </p:nvSpPr>
        <p:spPr>
          <a:xfrm rot="10800000">
            <a:off x="7872152" y="4840069"/>
            <a:ext cx="457201" cy="4363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2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87D604-58DC-4AB2-83B9-A1B84854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2" b="8910"/>
          <a:stretch/>
        </p:blipFill>
        <p:spPr>
          <a:xfrm>
            <a:off x="8751458" y="877078"/>
            <a:ext cx="3168981" cy="567618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0966374-02F9-491B-A18A-66CB05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6" b="9686"/>
          <a:stretch/>
        </p:blipFill>
        <p:spPr>
          <a:xfrm>
            <a:off x="4754588" y="877079"/>
            <a:ext cx="3168981" cy="54101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B8D14E-B318-49A1-A9A1-E50BC396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7547"/>
          <a:stretch/>
        </p:blipFill>
        <p:spPr>
          <a:xfrm>
            <a:off x="900514" y="877079"/>
            <a:ext cx="2924529" cy="56761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2993683" y="5190287"/>
            <a:ext cx="836763" cy="7850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2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4829990" y="5106838"/>
            <a:ext cx="3018175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1E2178-2FFD-49DB-B410-C728E09878BA}"/>
              </a:ext>
            </a:extLst>
          </p:cNvPr>
          <p:cNvSpPr/>
          <p:nvPr/>
        </p:nvSpPr>
        <p:spPr>
          <a:xfrm>
            <a:off x="784816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3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BE84AFE-68ED-402B-8561-03038F7BC186}"/>
              </a:ext>
            </a:extLst>
          </p:cNvPr>
          <p:cNvSpPr/>
          <p:nvPr/>
        </p:nvSpPr>
        <p:spPr>
          <a:xfrm>
            <a:off x="10307105" y="3977451"/>
            <a:ext cx="829597" cy="836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FB612BC-D772-401C-A713-E30D32AB5358}"/>
              </a:ext>
            </a:extLst>
          </p:cNvPr>
          <p:cNvGrpSpPr/>
          <p:nvPr/>
        </p:nvGrpSpPr>
        <p:grpSpPr>
          <a:xfrm>
            <a:off x="6531587" y="802256"/>
            <a:ext cx="3168981" cy="5814204"/>
            <a:chOff x="8898149" y="802256"/>
            <a:chExt cx="3168981" cy="581420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4ACD65D-8D69-429D-BECE-25B082D95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4" b="9686"/>
            <a:stretch/>
          </p:blipFill>
          <p:spPr>
            <a:xfrm>
              <a:off x="8898149" y="802256"/>
              <a:ext cx="3168981" cy="581420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66254A-813F-441D-A242-1442AE2AF959}"/>
                </a:ext>
              </a:extLst>
            </p:cNvPr>
            <p:cNvSpPr/>
            <p:nvPr/>
          </p:nvSpPr>
          <p:spPr>
            <a:xfrm>
              <a:off x="8898149" y="85982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6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EF95A3C-15F9-4D14-91EF-998E1A94408C}"/>
                </a:ext>
              </a:extLst>
            </p:cNvPr>
            <p:cNvSpPr/>
            <p:nvPr/>
          </p:nvSpPr>
          <p:spPr>
            <a:xfrm>
              <a:off x="9703069" y="3847382"/>
              <a:ext cx="704624" cy="55209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29AB0A-6710-462A-8F88-C15E01EC1760}"/>
              </a:ext>
            </a:extLst>
          </p:cNvPr>
          <p:cNvGrpSpPr/>
          <p:nvPr/>
        </p:nvGrpSpPr>
        <p:grpSpPr>
          <a:xfrm>
            <a:off x="3334568" y="802256"/>
            <a:ext cx="3168981" cy="5814204"/>
            <a:chOff x="4976979" y="802256"/>
            <a:chExt cx="3168981" cy="581420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A00AB74-C5BF-471C-B242-E0B864449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9" b="9811"/>
            <a:stretch/>
          </p:blipFill>
          <p:spPr>
            <a:xfrm>
              <a:off x="4976979" y="802256"/>
              <a:ext cx="3168981" cy="5814204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420B14E-08F6-49E4-AA9C-E45E344C2954}"/>
                </a:ext>
              </a:extLst>
            </p:cNvPr>
            <p:cNvSpPr/>
            <p:nvPr/>
          </p:nvSpPr>
          <p:spPr>
            <a:xfrm>
              <a:off x="5801119" y="1820174"/>
              <a:ext cx="2228559" cy="5262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CF294CD-5A00-4D43-BCA6-81C2F4204C35}"/>
                </a:ext>
              </a:extLst>
            </p:cNvPr>
            <p:cNvSpPr/>
            <p:nvPr/>
          </p:nvSpPr>
          <p:spPr>
            <a:xfrm>
              <a:off x="5005017" y="877079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5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0BE1B53-F665-44B8-9AE4-854BC8CDC995}"/>
              </a:ext>
            </a:extLst>
          </p:cNvPr>
          <p:cNvGrpSpPr/>
          <p:nvPr/>
        </p:nvGrpSpPr>
        <p:grpSpPr>
          <a:xfrm>
            <a:off x="111481" y="842574"/>
            <a:ext cx="3237990" cy="5782694"/>
            <a:chOff x="8754215" y="783596"/>
            <a:chExt cx="3237990" cy="578269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17310E3-B4F4-4D35-8DBC-D1B78F00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" b="10063"/>
            <a:stretch/>
          </p:blipFill>
          <p:spPr>
            <a:xfrm>
              <a:off x="8754215" y="783596"/>
              <a:ext cx="3168981" cy="5782694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53B0D54-B652-4EE0-A1C7-04C593081B66}"/>
                </a:ext>
              </a:extLst>
            </p:cNvPr>
            <p:cNvSpPr/>
            <p:nvPr/>
          </p:nvSpPr>
          <p:spPr>
            <a:xfrm>
              <a:off x="8840250" y="842663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4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7EC44A8-D88F-4F70-B401-1E1294D979E1}"/>
                </a:ext>
              </a:extLst>
            </p:cNvPr>
            <p:cNvSpPr/>
            <p:nvPr/>
          </p:nvSpPr>
          <p:spPr>
            <a:xfrm>
              <a:off x="11268251" y="1268084"/>
              <a:ext cx="723954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82369B1-305D-4B6C-8A7F-A5FD72FE86C6}"/>
              </a:ext>
            </a:extLst>
          </p:cNvPr>
          <p:cNvGrpSpPr/>
          <p:nvPr/>
        </p:nvGrpSpPr>
        <p:grpSpPr>
          <a:xfrm>
            <a:off x="8969365" y="802256"/>
            <a:ext cx="3168981" cy="5753820"/>
            <a:chOff x="8754215" y="832448"/>
            <a:chExt cx="3168981" cy="575382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C82ED27-EC8A-4804-8984-A36B22A97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" b="10314"/>
            <a:stretch/>
          </p:blipFill>
          <p:spPr>
            <a:xfrm>
              <a:off x="8754215" y="832448"/>
              <a:ext cx="3168981" cy="575382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990AEEC-3F76-458B-A297-B80DC975D238}"/>
                </a:ext>
              </a:extLst>
            </p:cNvPr>
            <p:cNvSpPr/>
            <p:nvPr/>
          </p:nvSpPr>
          <p:spPr>
            <a:xfrm>
              <a:off x="8782253" y="88288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7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95FB9B8-9F29-4F17-8F29-599E4F4195AF}"/>
                </a:ext>
              </a:extLst>
            </p:cNvPr>
            <p:cNvSpPr/>
            <p:nvPr/>
          </p:nvSpPr>
          <p:spPr>
            <a:xfrm>
              <a:off x="9517088" y="4313208"/>
              <a:ext cx="877741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57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2A20B6A4-AF9B-425F-AF7D-9D23B73C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b="9560"/>
          <a:stretch/>
        </p:blipFill>
        <p:spPr>
          <a:xfrm>
            <a:off x="8340707" y="839757"/>
            <a:ext cx="3168981" cy="53253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731072E-BFF0-46F5-9A89-3B9D8EB97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12789"/>
          <a:stretch/>
        </p:blipFill>
        <p:spPr>
          <a:xfrm>
            <a:off x="4334965" y="839757"/>
            <a:ext cx="3168981" cy="54633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61B730A-D049-4B10-9E51-3E0FFECE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14968"/>
          <a:stretch/>
        </p:blipFill>
        <p:spPr>
          <a:xfrm>
            <a:off x="682312" y="877079"/>
            <a:ext cx="3168981" cy="54260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9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784869" y="4313209"/>
            <a:ext cx="2967622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49EC8A-CC64-48BC-8F99-6D7168A94907}"/>
              </a:ext>
            </a:extLst>
          </p:cNvPr>
          <p:cNvSpPr/>
          <p:nvPr/>
        </p:nvSpPr>
        <p:spPr>
          <a:xfrm>
            <a:off x="7720642" y="877079"/>
            <a:ext cx="103357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10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C0E52-80B8-460B-A671-AC80EF01BB1E}"/>
              </a:ext>
            </a:extLst>
          </p:cNvPr>
          <p:cNvSpPr/>
          <p:nvPr/>
        </p:nvSpPr>
        <p:spPr>
          <a:xfrm>
            <a:off x="6411340" y="5347673"/>
            <a:ext cx="87774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8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766F2-22FA-4770-8CE3-9B98C3C3709E}"/>
              </a:ext>
            </a:extLst>
          </p:cNvPr>
          <p:cNvSpPr/>
          <p:nvPr/>
        </p:nvSpPr>
        <p:spPr>
          <a:xfrm>
            <a:off x="2493034" y="4572000"/>
            <a:ext cx="1094644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740CBBA-39DA-4497-8E8C-3159EC77C691}"/>
              </a:ext>
            </a:extLst>
          </p:cNvPr>
          <p:cNvSpPr/>
          <p:nvPr/>
        </p:nvSpPr>
        <p:spPr>
          <a:xfrm>
            <a:off x="784869" y="5286584"/>
            <a:ext cx="1811682" cy="91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9C7A18-7A9A-4AEE-989B-7A71C9841FED}"/>
              </a:ext>
            </a:extLst>
          </p:cNvPr>
          <p:cNvSpPr/>
          <p:nvPr/>
        </p:nvSpPr>
        <p:spPr>
          <a:xfrm>
            <a:off x="4518118" y="3075317"/>
            <a:ext cx="105454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02DE6E-282C-49A6-8CFA-21B80B515DF2}"/>
              </a:ext>
            </a:extLst>
          </p:cNvPr>
          <p:cNvSpPr/>
          <p:nvPr/>
        </p:nvSpPr>
        <p:spPr>
          <a:xfrm>
            <a:off x="6933072" y="2924354"/>
            <a:ext cx="45976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E7A77A2-1A0A-4FF0-82A2-AC1E38ED180D}"/>
              </a:ext>
            </a:extLst>
          </p:cNvPr>
          <p:cNvSpPr/>
          <p:nvPr/>
        </p:nvSpPr>
        <p:spPr>
          <a:xfrm>
            <a:off x="4705308" y="1956818"/>
            <a:ext cx="1723284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B495CF-B519-470E-B222-05A0E9E5F2A2}"/>
              </a:ext>
            </a:extLst>
          </p:cNvPr>
          <p:cNvSpPr/>
          <p:nvPr/>
        </p:nvSpPr>
        <p:spPr>
          <a:xfrm>
            <a:off x="4892405" y="2365104"/>
            <a:ext cx="1203595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BDE5D0-7976-4B01-959A-F8507515BD3D}"/>
              </a:ext>
            </a:extLst>
          </p:cNvPr>
          <p:cNvSpPr/>
          <p:nvPr/>
        </p:nvSpPr>
        <p:spPr>
          <a:xfrm>
            <a:off x="8670774" y="4740950"/>
            <a:ext cx="766524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CACD607-4E08-4576-95B9-D254F4404AA7}"/>
              </a:ext>
            </a:extLst>
          </p:cNvPr>
          <p:cNvSpPr/>
          <p:nvPr/>
        </p:nvSpPr>
        <p:spPr>
          <a:xfrm>
            <a:off x="10708660" y="4526756"/>
            <a:ext cx="522932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9B7958B-50AF-473A-A28A-9B572DCC62C2}"/>
              </a:ext>
            </a:extLst>
          </p:cNvPr>
          <p:cNvSpPr/>
          <p:nvPr/>
        </p:nvSpPr>
        <p:spPr>
          <a:xfrm>
            <a:off x="8574522" y="4313209"/>
            <a:ext cx="2657070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7003" y="2369897"/>
            <a:ext cx="461665" cy="1972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스크롤을 아래로 </a:t>
            </a:r>
          </a:p>
        </p:txBody>
      </p:sp>
      <p:sp>
        <p:nvSpPr>
          <p:cNvPr id="3" name="아래쪽 화살표 2"/>
          <p:cNvSpPr/>
          <p:nvPr/>
        </p:nvSpPr>
        <p:spPr>
          <a:xfrm rot="19242740">
            <a:off x="6979644" y="1881368"/>
            <a:ext cx="394301" cy="45563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아래쪽 화살표 3"/>
          <p:cNvSpPr/>
          <p:nvPr/>
        </p:nvSpPr>
        <p:spPr>
          <a:xfrm>
            <a:off x="6741622" y="4955144"/>
            <a:ext cx="340822" cy="331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905" y="5392152"/>
            <a:ext cx="810244" cy="3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70</Words>
  <Application>Microsoft Office PowerPoint</Application>
  <PresentationFormat>와이드스크린</PresentationFormat>
  <Paragraphs>29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모바일 버전</vt:lpstr>
      <vt:lpstr>모바일 버전</vt:lpstr>
      <vt:lpstr>모바일 버전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21</cp:revision>
  <dcterms:created xsi:type="dcterms:W3CDTF">2021-04-01T00:59:15Z</dcterms:created>
  <dcterms:modified xsi:type="dcterms:W3CDTF">2023-08-17T07:32:33Z</dcterms:modified>
</cp:coreProperties>
</file>