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536">
          <p15:clr>
            <a:srgbClr val="A4A3A4"/>
          </p15:clr>
        </p15:guide>
        <p15:guide id="2" pos="26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1542" y="36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3" y="4473893"/>
            <a:ext cx="7235349" cy="308705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6" y="8161020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2021-09-29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2021-09-29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18" y="1210153"/>
            <a:ext cx="1782237" cy="2580655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3"/>
            <a:ext cx="5207796" cy="2580655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2021-09-29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2021-09-29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3" y="9254491"/>
            <a:ext cx="7235349" cy="286035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3" y="6104098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2021-09-29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2" y="7057550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50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2021-09-29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7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7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7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7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2021-09-29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2021-09-29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2021-09-29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3405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6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09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2021-09-29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6" y="10081260"/>
            <a:ext cx="5107305" cy="1190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6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6" y="11271410"/>
            <a:ext cx="5107305" cy="16902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2021-09-29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2021-09-29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6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6" name="꺾인 연결선 175"/>
          <p:cNvCxnSpPr/>
          <p:nvPr/>
        </p:nvCxnSpPr>
        <p:spPr>
          <a:xfrm rot="16200000" flipH="1">
            <a:off x="3103959" y="1656284"/>
            <a:ext cx="792088" cy="504056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직선 연결선 171"/>
          <p:cNvCxnSpPr>
            <a:stCxn id="129" idx="3"/>
          </p:cNvCxnSpPr>
          <p:nvPr/>
        </p:nvCxnSpPr>
        <p:spPr>
          <a:xfrm>
            <a:off x="3175967" y="4968652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직선 연결선 167"/>
          <p:cNvCxnSpPr>
            <a:stCxn id="110" idx="3"/>
            <a:endCxn id="116" idx="1"/>
          </p:cNvCxnSpPr>
          <p:nvPr/>
        </p:nvCxnSpPr>
        <p:spPr>
          <a:xfrm>
            <a:off x="3175967" y="3240460"/>
            <a:ext cx="32403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직선 연결선 143"/>
          <p:cNvCxnSpPr>
            <a:stCxn id="272" idx="3"/>
            <a:endCxn id="92" idx="1"/>
          </p:cNvCxnSpPr>
          <p:nvPr/>
        </p:nvCxnSpPr>
        <p:spPr>
          <a:xfrm>
            <a:off x="1159743" y="1512268"/>
            <a:ext cx="52565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직사각형 144"/>
          <p:cNvSpPr/>
          <p:nvPr/>
        </p:nvSpPr>
        <p:spPr>
          <a:xfrm>
            <a:off x="384795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/>
              <a:t>1</a:t>
            </a:r>
            <a:r>
              <a:rPr lang="ko-KR" altLang="en-US" sz="1100" b="1"/>
              <a:t>학년</a:t>
            </a:r>
          </a:p>
        </p:txBody>
      </p:sp>
      <p:sp>
        <p:nvSpPr>
          <p:cNvPr id="149" name="직사각형 148"/>
          <p:cNvSpPr/>
          <p:nvPr/>
        </p:nvSpPr>
        <p:spPr>
          <a:xfrm>
            <a:off x="367655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/>
              <a:t>1</a:t>
            </a:r>
            <a:r>
              <a:rPr lang="ko-KR" altLang="en-US" sz="1100"/>
              <a:t>학기</a:t>
            </a:r>
          </a:p>
        </p:txBody>
      </p:sp>
      <p:sp>
        <p:nvSpPr>
          <p:cNvPr id="128" name="직사각형 127"/>
          <p:cNvSpPr/>
          <p:nvPr/>
        </p:nvSpPr>
        <p:spPr>
          <a:xfrm>
            <a:off x="1383382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/>
              <a:t>2</a:t>
            </a:r>
            <a:r>
              <a:rPr lang="ko-KR" altLang="en-US" sz="1100"/>
              <a:t>학기</a:t>
            </a:r>
          </a:p>
        </p:txBody>
      </p:sp>
      <p:sp>
        <p:nvSpPr>
          <p:cNvPr id="131" name="직사각형 130"/>
          <p:cNvSpPr/>
          <p:nvPr/>
        </p:nvSpPr>
        <p:spPr>
          <a:xfrm>
            <a:off x="2408634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/>
              <a:t>2</a:t>
            </a:r>
            <a:r>
              <a:rPr lang="ko-KR" altLang="en-US" sz="1100" b="1"/>
              <a:t>학년</a:t>
            </a:r>
          </a:p>
        </p:txBody>
      </p:sp>
      <p:sp>
        <p:nvSpPr>
          <p:cNvPr id="132" name="직사각형 131"/>
          <p:cNvSpPr/>
          <p:nvPr/>
        </p:nvSpPr>
        <p:spPr>
          <a:xfrm>
            <a:off x="2391494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/>
              <a:t>1</a:t>
            </a:r>
            <a:r>
              <a:rPr lang="ko-KR" altLang="en-US" sz="1100"/>
              <a:t>학기</a:t>
            </a:r>
          </a:p>
        </p:txBody>
      </p:sp>
      <p:sp>
        <p:nvSpPr>
          <p:cNvPr id="259" name="직사각형 258"/>
          <p:cNvSpPr/>
          <p:nvPr/>
        </p:nvSpPr>
        <p:spPr>
          <a:xfrm>
            <a:off x="3407221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/>
              <a:t>2</a:t>
            </a:r>
            <a:r>
              <a:rPr lang="ko-KR" altLang="en-US" sz="1100"/>
              <a:t>학기</a:t>
            </a:r>
          </a:p>
        </p:txBody>
      </p:sp>
      <p:sp>
        <p:nvSpPr>
          <p:cNvPr id="261" name="직사각형 260"/>
          <p:cNvSpPr/>
          <p:nvPr/>
        </p:nvSpPr>
        <p:spPr>
          <a:xfrm>
            <a:off x="4424858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/>
              <a:t>3</a:t>
            </a:r>
            <a:r>
              <a:rPr lang="ko-KR" altLang="en-US" sz="1100" b="1"/>
              <a:t>학년</a:t>
            </a:r>
          </a:p>
        </p:txBody>
      </p:sp>
      <p:sp>
        <p:nvSpPr>
          <p:cNvPr id="262" name="직사각형 261"/>
          <p:cNvSpPr/>
          <p:nvPr/>
        </p:nvSpPr>
        <p:spPr>
          <a:xfrm>
            <a:off x="4407718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/>
              <a:t>1</a:t>
            </a:r>
            <a:r>
              <a:rPr lang="ko-KR" altLang="en-US" sz="1100"/>
              <a:t>학기</a:t>
            </a:r>
          </a:p>
        </p:txBody>
      </p:sp>
      <p:sp>
        <p:nvSpPr>
          <p:cNvPr id="263" name="직사각형 262"/>
          <p:cNvSpPr/>
          <p:nvPr/>
        </p:nvSpPr>
        <p:spPr>
          <a:xfrm>
            <a:off x="5423445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/>
              <a:t>2</a:t>
            </a:r>
            <a:r>
              <a:rPr lang="ko-KR" altLang="en-US" sz="1100"/>
              <a:t>학기</a:t>
            </a:r>
          </a:p>
        </p:txBody>
      </p:sp>
      <p:sp>
        <p:nvSpPr>
          <p:cNvPr id="265" name="직사각형 264"/>
          <p:cNvSpPr/>
          <p:nvPr/>
        </p:nvSpPr>
        <p:spPr>
          <a:xfrm>
            <a:off x="6441082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/>
              <a:t>4</a:t>
            </a:r>
            <a:r>
              <a:rPr lang="ko-KR" altLang="en-US" sz="1100" b="1"/>
              <a:t>학년 </a:t>
            </a:r>
          </a:p>
        </p:txBody>
      </p:sp>
      <p:sp>
        <p:nvSpPr>
          <p:cNvPr id="266" name="직사각형 265"/>
          <p:cNvSpPr/>
          <p:nvPr/>
        </p:nvSpPr>
        <p:spPr>
          <a:xfrm>
            <a:off x="6423942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/>
              <a:t>1</a:t>
            </a:r>
            <a:r>
              <a:rPr lang="ko-KR" altLang="en-US" sz="1100"/>
              <a:t>학기</a:t>
            </a:r>
          </a:p>
        </p:txBody>
      </p:sp>
      <p:sp>
        <p:nvSpPr>
          <p:cNvPr id="267" name="직사각형 266"/>
          <p:cNvSpPr/>
          <p:nvPr/>
        </p:nvSpPr>
        <p:spPr>
          <a:xfrm>
            <a:off x="7439669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/>
              <a:t>2</a:t>
            </a:r>
            <a:r>
              <a:rPr lang="ko-KR" altLang="en-US" sz="1100"/>
              <a:t>학기</a:t>
            </a:r>
          </a:p>
        </p:txBody>
      </p:sp>
      <p:sp>
        <p:nvSpPr>
          <p:cNvPr id="272" name="직사각형 271"/>
          <p:cNvSpPr/>
          <p:nvPr/>
        </p:nvSpPr>
        <p:spPr>
          <a:xfrm>
            <a:off x="367655" y="122423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행정학</a:t>
            </a:r>
            <a:endParaRPr lang="en-US" altLang="ko-KR" sz="1100" dirty="0"/>
          </a:p>
          <a:p>
            <a:pPr algn="ctr"/>
            <a:r>
              <a:rPr lang="ko-KR" altLang="en-US" sz="1100" dirty="0"/>
              <a:t>원론</a:t>
            </a:r>
            <a:r>
              <a:rPr lang="en-US" altLang="ko-KR" sz="1100" dirty="0"/>
              <a:t>I</a:t>
            </a:r>
          </a:p>
        </p:txBody>
      </p:sp>
      <p:sp>
        <p:nvSpPr>
          <p:cNvPr id="81" name="직사각형 80"/>
          <p:cNvSpPr/>
          <p:nvPr/>
        </p:nvSpPr>
        <p:spPr>
          <a:xfrm>
            <a:off x="1375767" y="122423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행정학</a:t>
            </a:r>
            <a:endParaRPr lang="en-US" altLang="ko-KR" sz="1100" dirty="0"/>
          </a:p>
          <a:p>
            <a:pPr algn="ctr"/>
            <a:r>
              <a:rPr lang="ko-KR" altLang="en-US" sz="1100" dirty="0"/>
              <a:t>원론</a:t>
            </a:r>
            <a:r>
              <a:rPr lang="en-US" altLang="ko-KR" sz="1100" dirty="0"/>
              <a:t>II</a:t>
            </a:r>
          </a:p>
        </p:txBody>
      </p:sp>
      <p:sp>
        <p:nvSpPr>
          <p:cNvPr id="82" name="직사각형 81"/>
          <p:cNvSpPr/>
          <p:nvPr/>
        </p:nvSpPr>
        <p:spPr>
          <a:xfrm>
            <a:off x="2383879" y="122423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/>
              <a:t>지방</a:t>
            </a:r>
            <a:endParaRPr lang="en-US" altLang="ko-KR" sz="1100"/>
          </a:p>
          <a:p>
            <a:pPr algn="ctr"/>
            <a:r>
              <a:rPr lang="ko-KR" altLang="en-US" sz="1100"/>
              <a:t>행정론</a:t>
            </a:r>
            <a:endParaRPr lang="en-US" altLang="ko-KR" sz="1100"/>
          </a:p>
        </p:txBody>
      </p:sp>
      <p:sp>
        <p:nvSpPr>
          <p:cNvPr id="84" name="직사각형 83"/>
          <p:cNvSpPr/>
          <p:nvPr/>
        </p:nvSpPr>
        <p:spPr>
          <a:xfrm>
            <a:off x="3391991" y="122423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/>
              <a:t>근현대사와</a:t>
            </a:r>
            <a:r>
              <a:rPr lang="ko-KR" altLang="en-US" sz="1100" dirty="0"/>
              <a:t> 한국</a:t>
            </a:r>
            <a:endParaRPr lang="en-US" altLang="ko-KR" sz="1100" dirty="0"/>
          </a:p>
          <a:p>
            <a:pPr algn="ctr"/>
            <a:r>
              <a:rPr lang="ko-KR" altLang="en-US" sz="1100" dirty="0"/>
              <a:t>정부론</a:t>
            </a:r>
            <a:endParaRPr lang="en-US" altLang="ko-KR" sz="1100" dirty="0"/>
          </a:p>
        </p:txBody>
      </p:sp>
      <p:sp>
        <p:nvSpPr>
          <p:cNvPr id="89" name="직사각형 88"/>
          <p:cNvSpPr/>
          <p:nvPr/>
        </p:nvSpPr>
        <p:spPr>
          <a:xfrm>
            <a:off x="4400103" y="122423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행정계량</a:t>
            </a:r>
            <a:endParaRPr lang="en-US" altLang="ko-KR" sz="1100" dirty="0"/>
          </a:p>
          <a:p>
            <a:pPr algn="ctr"/>
            <a:r>
              <a:rPr lang="ko-KR" altLang="en-US" sz="1100" dirty="0"/>
              <a:t>분석</a:t>
            </a:r>
            <a:endParaRPr lang="en-US" altLang="ko-KR" sz="1100" dirty="0"/>
          </a:p>
        </p:txBody>
      </p:sp>
      <p:sp>
        <p:nvSpPr>
          <p:cNvPr id="91" name="직사각형 90"/>
          <p:cNvSpPr/>
          <p:nvPr/>
        </p:nvSpPr>
        <p:spPr>
          <a:xfrm>
            <a:off x="5408215" y="122423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현대행정</a:t>
            </a:r>
            <a:endParaRPr lang="en-US" altLang="ko-KR" sz="1100" dirty="0"/>
          </a:p>
          <a:p>
            <a:pPr algn="ctr"/>
            <a:r>
              <a:rPr lang="ko-KR" altLang="en-US" sz="1100" dirty="0"/>
              <a:t>영어</a:t>
            </a:r>
            <a:endParaRPr lang="en-US" altLang="ko-KR" sz="1100" dirty="0"/>
          </a:p>
        </p:txBody>
      </p:sp>
      <p:sp>
        <p:nvSpPr>
          <p:cNvPr id="92" name="직사각형 91"/>
          <p:cNvSpPr/>
          <p:nvPr/>
        </p:nvSpPr>
        <p:spPr>
          <a:xfrm>
            <a:off x="6416327" y="122423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지방</a:t>
            </a:r>
            <a:endParaRPr lang="en-US" altLang="ko-KR" sz="1100" dirty="0"/>
          </a:p>
          <a:p>
            <a:pPr algn="ctr"/>
            <a:r>
              <a:rPr lang="ko-KR" altLang="en-US" sz="1100" dirty="0" err="1"/>
              <a:t>재정론</a:t>
            </a:r>
            <a:endParaRPr lang="en-US" altLang="ko-KR" sz="1100" dirty="0"/>
          </a:p>
        </p:txBody>
      </p:sp>
      <p:sp>
        <p:nvSpPr>
          <p:cNvPr id="94" name="직사각형 93"/>
          <p:cNvSpPr/>
          <p:nvPr/>
        </p:nvSpPr>
        <p:spPr>
          <a:xfrm>
            <a:off x="367655" y="208833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행정</a:t>
            </a:r>
            <a:endParaRPr lang="en-US" altLang="ko-KR" sz="1100" dirty="0"/>
          </a:p>
          <a:p>
            <a:pPr algn="ctr"/>
            <a:r>
              <a:rPr lang="ko-KR" altLang="en-US" sz="1100" dirty="0"/>
              <a:t>통계론</a:t>
            </a:r>
            <a:endParaRPr lang="en-US" altLang="ko-KR" sz="1100" dirty="0"/>
          </a:p>
        </p:txBody>
      </p:sp>
      <p:sp>
        <p:nvSpPr>
          <p:cNvPr id="95" name="직사각형 94"/>
          <p:cNvSpPr/>
          <p:nvPr/>
        </p:nvSpPr>
        <p:spPr>
          <a:xfrm>
            <a:off x="1375767" y="208833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미래사회와 행정</a:t>
            </a:r>
            <a:endParaRPr lang="en-US" altLang="ko-KR" sz="1100" dirty="0"/>
          </a:p>
        </p:txBody>
      </p:sp>
      <p:sp>
        <p:nvSpPr>
          <p:cNvPr id="96" name="직사각형 95"/>
          <p:cNvSpPr/>
          <p:nvPr/>
        </p:nvSpPr>
        <p:spPr>
          <a:xfrm>
            <a:off x="2383879" y="208833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/>
              <a:t>경제학</a:t>
            </a:r>
            <a:endParaRPr lang="en-US" altLang="ko-KR" sz="1100"/>
          </a:p>
        </p:txBody>
      </p:sp>
      <p:sp>
        <p:nvSpPr>
          <p:cNvPr id="98" name="직사각형 97"/>
          <p:cNvSpPr/>
          <p:nvPr/>
        </p:nvSpPr>
        <p:spPr>
          <a:xfrm>
            <a:off x="3391991" y="208833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조직</a:t>
            </a:r>
            <a:endParaRPr lang="en-US" altLang="ko-KR" sz="1100" dirty="0"/>
          </a:p>
          <a:p>
            <a:pPr algn="ctr"/>
            <a:r>
              <a:rPr lang="ko-KR" altLang="en-US" sz="1100" dirty="0"/>
              <a:t>경제학</a:t>
            </a:r>
            <a:endParaRPr lang="en-US" altLang="ko-KR" sz="1100" dirty="0"/>
          </a:p>
        </p:txBody>
      </p:sp>
      <p:sp>
        <p:nvSpPr>
          <p:cNvPr id="100" name="직사각형 99"/>
          <p:cNvSpPr/>
          <p:nvPr/>
        </p:nvSpPr>
        <p:spPr>
          <a:xfrm>
            <a:off x="4400103" y="208833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공공</a:t>
            </a:r>
            <a:endParaRPr lang="en-US" altLang="ko-KR" sz="1100" dirty="0"/>
          </a:p>
          <a:p>
            <a:pPr algn="ctr"/>
            <a:r>
              <a:rPr lang="ko-KR" altLang="en-US" sz="1100" dirty="0" err="1"/>
              <a:t>기관론</a:t>
            </a:r>
            <a:endParaRPr lang="en-US" altLang="ko-KR" sz="1100" dirty="0"/>
          </a:p>
        </p:txBody>
      </p:sp>
      <p:sp>
        <p:nvSpPr>
          <p:cNvPr id="102" name="직사각형 101"/>
          <p:cNvSpPr/>
          <p:nvPr/>
        </p:nvSpPr>
        <p:spPr>
          <a:xfrm>
            <a:off x="5408215" y="208833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데이터분석 컴퓨팅</a:t>
            </a:r>
            <a:endParaRPr lang="en-US" altLang="ko-KR" sz="1100" dirty="0"/>
          </a:p>
        </p:txBody>
      </p:sp>
      <p:sp>
        <p:nvSpPr>
          <p:cNvPr id="104" name="직사각형 103"/>
          <p:cNvSpPr/>
          <p:nvPr/>
        </p:nvSpPr>
        <p:spPr>
          <a:xfrm>
            <a:off x="6416327" y="208833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정책평가 및 </a:t>
            </a:r>
            <a:endParaRPr lang="en-US" altLang="ko-KR" sz="1100" dirty="0"/>
          </a:p>
          <a:p>
            <a:pPr algn="ctr"/>
            <a:r>
              <a:rPr lang="ko-KR" altLang="en-US" sz="1100" dirty="0"/>
              <a:t>성과관리</a:t>
            </a:r>
            <a:endParaRPr lang="en-US" altLang="ko-KR" sz="1100" dirty="0"/>
          </a:p>
        </p:txBody>
      </p:sp>
      <p:sp>
        <p:nvSpPr>
          <p:cNvPr id="107" name="직사각형 106"/>
          <p:cNvSpPr/>
          <p:nvPr/>
        </p:nvSpPr>
        <p:spPr>
          <a:xfrm>
            <a:off x="7424439" y="208833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/>
              <a:t>복지</a:t>
            </a:r>
            <a:endParaRPr lang="en-US" altLang="ko-KR" sz="1100"/>
          </a:p>
          <a:p>
            <a:pPr algn="ctr"/>
            <a:r>
              <a:rPr lang="ko-KR" altLang="en-US" sz="1100"/>
              <a:t>행정론</a:t>
            </a:r>
            <a:endParaRPr lang="en-US" altLang="ko-KR" sz="1100"/>
          </a:p>
        </p:txBody>
      </p:sp>
      <p:sp>
        <p:nvSpPr>
          <p:cNvPr id="110" name="직사각형 109"/>
          <p:cNvSpPr/>
          <p:nvPr/>
        </p:nvSpPr>
        <p:spPr>
          <a:xfrm>
            <a:off x="2383879" y="29524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/>
              <a:t>행정</a:t>
            </a:r>
            <a:endParaRPr lang="en-US" altLang="ko-KR" sz="1100"/>
          </a:p>
          <a:p>
            <a:pPr algn="ctr"/>
            <a:r>
              <a:rPr lang="ko-KR" altLang="en-US" sz="1100"/>
              <a:t>조직론</a:t>
            </a:r>
            <a:endParaRPr lang="en-US" altLang="ko-KR" sz="1100"/>
          </a:p>
        </p:txBody>
      </p:sp>
      <p:sp>
        <p:nvSpPr>
          <p:cNvPr id="112" name="직사각형 111"/>
          <p:cNvSpPr/>
          <p:nvPr/>
        </p:nvSpPr>
        <p:spPr>
          <a:xfrm>
            <a:off x="3391991" y="29524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행정통제와 철학</a:t>
            </a:r>
            <a:endParaRPr lang="en-US" altLang="ko-KR" sz="1100" dirty="0"/>
          </a:p>
        </p:txBody>
      </p:sp>
      <p:sp>
        <p:nvSpPr>
          <p:cNvPr id="113" name="직사각형 112"/>
          <p:cNvSpPr/>
          <p:nvPr/>
        </p:nvSpPr>
        <p:spPr>
          <a:xfrm>
            <a:off x="4400103" y="29524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/>
              <a:t>정책학</a:t>
            </a:r>
            <a:endParaRPr lang="en-US" altLang="ko-KR" sz="1100"/>
          </a:p>
        </p:txBody>
      </p:sp>
      <p:sp>
        <p:nvSpPr>
          <p:cNvPr id="114" name="직사각형 113"/>
          <p:cNvSpPr/>
          <p:nvPr/>
        </p:nvSpPr>
        <p:spPr>
          <a:xfrm>
            <a:off x="5408215" y="29524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/>
              <a:t>도시</a:t>
            </a:r>
            <a:endParaRPr lang="en-US" altLang="ko-KR" sz="1100"/>
          </a:p>
          <a:p>
            <a:pPr algn="ctr"/>
            <a:r>
              <a:rPr lang="ko-KR" altLang="en-US" sz="1100"/>
              <a:t>행정론</a:t>
            </a:r>
            <a:endParaRPr lang="en-US" altLang="ko-KR" sz="1100"/>
          </a:p>
        </p:txBody>
      </p:sp>
      <p:sp>
        <p:nvSpPr>
          <p:cNvPr id="116" name="직사각형 115"/>
          <p:cNvSpPr/>
          <p:nvPr/>
        </p:nvSpPr>
        <p:spPr>
          <a:xfrm>
            <a:off x="6416327" y="29524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/>
              <a:t>행정</a:t>
            </a:r>
            <a:endParaRPr lang="en-US" altLang="ko-KR" sz="1100"/>
          </a:p>
          <a:p>
            <a:pPr algn="ctr"/>
            <a:r>
              <a:rPr lang="en-US" altLang="ko-KR" sz="1100"/>
              <a:t>PR</a:t>
            </a:r>
            <a:r>
              <a:rPr lang="ko-KR" altLang="en-US" sz="1100"/>
              <a:t>론</a:t>
            </a:r>
            <a:endParaRPr lang="en-US" altLang="ko-KR" sz="1100"/>
          </a:p>
        </p:txBody>
      </p:sp>
      <p:sp>
        <p:nvSpPr>
          <p:cNvPr id="118" name="직사각형 117"/>
          <p:cNvSpPr/>
          <p:nvPr/>
        </p:nvSpPr>
        <p:spPr>
          <a:xfrm>
            <a:off x="7424439" y="29524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/>
              <a:t>정치학</a:t>
            </a:r>
            <a:endParaRPr lang="en-US" altLang="ko-KR" sz="1100"/>
          </a:p>
        </p:txBody>
      </p:sp>
      <p:sp>
        <p:nvSpPr>
          <p:cNvPr id="119" name="직사각형 118"/>
          <p:cNvSpPr/>
          <p:nvPr/>
        </p:nvSpPr>
        <p:spPr>
          <a:xfrm>
            <a:off x="2383879" y="381652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/>
              <a:t>사회학</a:t>
            </a:r>
            <a:endParaRPr lang="en-US" altLang="ko-KR" sz="1100"/>
          </a:p>
        </p:txBody>
      </p:sp>
      <p:sp>
        <p:nvSpPr>
          <p:cNvPr id="120" name="직사각형 119"/>
          <p:cNvSpPr/>
          <p:nvPr/>
        </p:nvSpPr>
        <p:spPr>
          <a:xfrm>
            <a:off x="3391991" y="381652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현대국가와 </a:t>
            </a:r>
            <a:endParaRPr lang="en-US" altLang="ko-KR" sz="1100" dirty="0"/>
          </a:p>
          <a:p>
            <a:pPr algn="ctr"/>
            <a:r>
              <a:rPr lang="ko-KR" altLang="en-US" sz="1100" dirty="0"/>
              <a:t>시민참여</a:t>
            </a:r>
            <a:endParaRPr lang="en-US" altLang="ko-KR" sz="1100" dirty="0"/>
          </a:p>
        </p:txBody>
      </p:sp>
      <p:sp>
        <p:nvSpPr>
          <p:cNvPr id="121" name="직사각형 120"/>
          <p:cNvSpPr/>
          <p:nvPr/>
        </p:nvSpPr>
        <p:spPr>
          <a:xfrm>
            <a:off x="4400103" y="381652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/>
              <a:t>행정정보</a:t>
            </a:r>
            <a:endParaRPr lang="en-US" altLang="ko-KR" sz="1100"/>
          </a:p>
          <a:p>
            <a:pPr algn="ctr"/>
            <a:r>
              <a:rPr lang="ko-KR" altLang="en-US" sz="1100"/>
              <a:t>체계론</a:t>
            </a:r>
            <a:endParaRPr lang="en-US" altLang="ko-KR" sz="1100"/>
          </a:p>
        </p:txBody>
      </p:sp>
      <p:sp>
        <p:nvSpPr>
          <p:cNvPr id="123" name="직사각형 122"/>
          <p:cNvSpPr/>
          <p:nvPr/>
        </p:nvSpPr>
        <p:spPr>
          <a:xfrm>
            <a:off x="5408215" y="381652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/>
              <a:t>재무행정</a:t>
            </a:r>
            <a:endParaRPr lang="en-US" altLang="ko-KR" sz="1100"/>
          </a:p>
        </p:txBody>
      </p:sp>
      <p:sp>
        <p:nvSpPr>
          <p:cNvPr id="124" name="직사각형 123"/>
          <p:cNvSpPr/>
          <p:nvPr/>
        </p:nvSpPr>
        <p:spPr>
          <a:xfrm>
            <a:off x="6416327" y="381652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/>
              <a:t>환경</a:t>
            </a:r>
            <a:endParaRPr lang="en-US" altLang="ko-KR" sz="1100"/>
          </a:p>
          <a:p>
            <a:pPr algn="ctr"/>
            <a:r>
              <a:rPr lang="ko-KR" altLang="en-US" sz="1100"/>
              <a:t>행정론</a:t>
            </a:r>
            <a:endParaRPr lang="en-US" altLang="ko-KR" sz="1100"/>
          </a:p>
        </p:txBody>
      </p:sp>
      <p:sp>
        <p:nvSpPr>
          <p:cNvPr id="129" name="직사각형 128"/>
          <p:cNvSpPr/>
          <p:nvPr/>
        </p:nvSpPr>
        <p:spPr>
          <a:xfrm>
            <a:off x="2383879" y="468062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인사</a:t>
            </a:r>
            <a:endParaRPr lang="en-US" altLang="ko-KR" sz="1100" dirty="0"/>
          </a:p>
          <a:p>
            <a:pPr algn="ctr"/>
            <a:r>
              <a:rPr lang="ko-KR" altLang="en-US" sz="1100" dirty="0" err="1"/>
              <a:t>행정론</a:t>
            </a:r>
            <a:endParaRPr lang="en-US" altLang="ko-KR" sz="1100" dirty="0"/>
          </a:p>
        </p:txBody>
      </p:sp>
      <p:sp>
        <p:nvSpPr>
          <p:cNvPr id="130" name="직사각형 129"/>
          <p:cNvSpPr/>
          <p:nvPr/>
        </p:nvSpPr>
        <p:spPr>
          <a:xfrm>
            <a:off x="3391991" y="468062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/>
              <a:t>사회과학</a:t>
            </a:r>
            <a:endParaRPr lang="en-US" altLang="ko-KR" sz="1100"/>
          </a:p>
          <a:p>
            <a:pPr algn="ctr"/>
            <a:r>
              <a:rPr lang="ko-KR" altLang="en-US" sz="1100"/>
              <a:t>방법론</a:t>
            </a:r>
            <a:endParaRPr lang="en-US" altLang="ko-KR" sz="1100"/>
          </a:p>
        </p:txBody>
      </p:sp>
      <p:sp>
        <p:nvSpPr>
          <p:cNvPr id="134" name="직사각형 133"/>
          <p:cNvSpPr/>
          <p:nvPr/>
        </p:nvSpPr>
        <p:spPr>
          <a:xfrm>
            <a:off x="4400103" y="468062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관리과학론</a:t>
            </a:r>
            <a:endParaRPr lang="en-US" altLang="ko-KR" sz="1100" dirty="0"/>
          </a:p>
        </p:txBody>
      </p:sp>
      <p:sp>
        <p:nvSpPr>
          <p:cNvPr id="136" name="직사각형 135"/>
          <p:cNvSpPr/>
          <p:nvPr/>
        </p:nvSpPr>
        <p:spPr>
          <a:xfrm>
            <a:off x="5408215" y="468062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정책분석 </a:t>
            </a:r>
            <a:r>
              <a:rPr lang="ko-KR" altLang="en-US" sz="1100"/>
              <a:t>및기획론</a:t>
            </a:r>
            <a:endParaRPr lang="en-US" altLang="ko-KR" sz="1100" dirty="0"/>
          </a:p>
        </p:txBody>
      </p:sp>
      <p:sp>
        <p:nvSpPr>
          <p:cNvPr id="138" name="직사각형 137"/>
          <p:cNvSpPr/>
          <p:nvPr/>
        </p:nvSpPr>
        <p:spPr>
          <a:xfrm>
            <a:off x="6416327" y="468062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/>
              <a:t>전자</a:t>
            </a:r>
            <a:endParaRPr lang="en-US" altLang="ko-KR" sz="1100"/>
          </a:p>
          <a:p>
            <a:pPr algn="ctr"/>
            <a:r>
              <a:rPr lang="ko-KR" altLang="en-US" sz="1100"/>
              <a:t>정부론</a:t>
            </a:r>
            <a:endParaRPr lang="en-US" altLang="ko-KR" sz="1100"/>
          </a:p>
        </p:txBody>
      </p:sp>
      <p:sp>
        <p:nvSpPr>
          <p:cNvPr id="140" name="직사각형 139"/>
          <p:cNvSpPr/>
          <p:nvPr/>
        </p:nvSpPr>
        <p:spPr>
          <a:xfrm>
            <a:off x="7424439" y="468062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행정사례</a:t>
            </a:r>
            <a:endParaRPr lang="en-US" altLang="ko-KR" sz="1100" dirty="0"/>
          </a:p>
          <a:p>
            <a:pPr algn="ctr"/>
            <a:r>
              <a:rPr lang="ko-KR" altLang="en-US" sz="1100" dirty="0"/>
              <a:t>분석</a:t>
            </a:r>
            <a:endParaRPr lang="en-US" altLang="ko-KR" sz="1100" dirty="0"/>
          </a:p>
        </p:txBody>
      </p:sp>
      <p:cxnSp>
        <p:nvCxnSpPr>
          <p:cNvPr id="150" name="직선 연결선 149"/>
          <p:cNvCxnSpPr>
            <a:stCxn id="94" idx="3"/>
            <a:endCxn id="95" idx="1"/>
          </p:cNvCxnSpPr>
          <p:nvPr/>
        </p:nvCxnSpPr>
        <p:spPr>
          <a:xfrm>
            <a:off x="1159743" y="2376364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직선 연결선 151"/>
          <p:cNvCxnSpPr>
            <a:stCxn id="100" idx="3"/>
            <a:endCxn id="102" idx="1"/>
          </p:cNvCxnSpPr>
          <p:nvPr/>
        </p:nvCxnSpPr>
        <p:spPr>
          <a:xfrm>
            <a:off x="5192191" y="2376364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직선 연결선 155"/>
          <p:cNvCxnSpPr>
            <a:stCxn id="104" idx="3"/>
            <a:endCxn id="107" idx="1"/>
          </p:cNvCxnSpPr>
          <p:nvPr/>
        </p:nvCxnSpPr>
        <p:spPr>
          <a:xfrm>
            <a:off x="7208415" y="2376364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꺾인 연결선 159"/>
          <p:cNvCxnSpPr>
            <a:stCxn id="104" idx="3"/>
            <a:endCxn id="118" idx="1"/>
          </p:cNvCxnSpPr>
          <p:nvPr/>
        </p:nvCxnSpPr>
        <p:spPr>
          <a:xfrm>
            <a:off x="7208415" y="2376364"/>
            <a:ext cx="216024" cy="864096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꺾인 연결선 163"/>
          <p:cNvCxnSpPr>
            <a:stCxn id="116" idx="3"/>
            <a:endCxn id="118" idx="1"/>
          </p:cNvCxnSpPr>
          <p:nvPr/>
        </p:nvCxnSpPr>
        <p:spPr>
          <a:xfrm>
            <a:off x="7208415" y="3240460"/>
            <a:ext cx="216024" cy="158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꺾인 연결선 190"/>
          <p:cNvCxnSpPr>
            <a:endCxn id="98" idx="0"/>
          </p:cNvCxnSpPr>
          <p:nvPr/>
        </p:nvCxnSpPr>
        <p:spPr>
          <a:xfrm rot="5400000">
            <a:off x="3770033" y="1530270"/>
            <a:ext cx="576064" cy="540060"/>
          </a:xfrm>
          <a:prstGeom prst="bentConnector3">
            <a:avLst>
              <a:gd name="adj1" fmla="val 6543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꺾인 연결선 195"/>
          <p:cNvCxnSpPr>
            <a:stCxn id="120" idx="0"/>
          </p:cNvCxnSpPr>
          <p:nvPr/>
        </p:nvCxnSpPr>
        <p:spPr>
          <a:xfrm rot="16200000" flipV="1">
            <a:off x="3229973" y="3258462"/>
            <a:ext cx="576064" cy="540060"/>
          </a:xfrm>
          <a:prstGeom prst="bentConnector3">
            <a:avLst>
              <a:gd name="adj1" fmla="val 2574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꺾인 연결선 198"/>
          <p:cNvCxnSpPr>
            <a:stCxn id="120" idx="0"/>
          </p:cNvCxnSpPr>
          <p:nvPr/>
        </p:nvCxnSpPr>
        <p:spPr>
          <a:xfrm rot="5400000" flipH="1" flipV="1">
            <a:off x="3770033" y="3258462"/>
            <a:ext cx="576064" cy="540060"/>
          </a:xfrm>
          <a:prstGeom prst="bentConnector3">
            <a:avLst>
              <a:gd name="adj1" fmla="val 2574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hape 201"/>
          <p:cNvCxnSpPr>
            <a:endCxn id="136" idx="1"/>
          </p:cNvCxnSpPr>
          <p:nvPr/>
        </p:nvCxnSpPr>
        <p:spPr>
          <a:xfrm rot="16200000" flipH="1">
            <a:off x="4472111" y="4032548"/>
            <a:ext cx="1728192" cy="14401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직선 연결선 203"/>
          <p:cNvCxnSpPr>
            <a:stCxn id="123" idx="1"/>
          </p:cNvCxnSpPr>
          <p:nvPr/>
        </p:nvCxnSpPr>
        <p:spPr>
          <a:xfrm rot="10800000">
            <a:off x="5264199" y="4104556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hape 205"/>
          <p:cNvCxnSpPr>
            <a:stCxn id="124" idx="1"/>
          </p:cNvCxnSpPr>
          <p:nvPr/>
        </p:nvCxnSpPr>
        <p:spPr>
          <a:xfrm rot="10800000">
            <a:off x="6272311" y="3240460"/>
            <a:ext cx="144016" cy="86409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꺾인 연결선 207"/>
          <p:cNvCxnSpPr>
            <a:stCxn id="123" idx="2"/>
            <a:endCxn id="138" idx="0"/>
          </p:cNvCxnSpPr>
          <p:nvPr/>
        </p:nvCxnSpPr>
        <p:spPr>
          <a:xfrm rot="16200000" flipH="1">
            <a:off x="6164299" y="4032548"/>
            <a:ext cx="288032" cy="1008112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직선 연결선 209"/>
          <p:cNvCxnSpPr>
            <a:stCxn id="138" idx="3"/>
            <a:endCxn id="140" idx="1"/>
          </p:cNvCxnSpPr>
          <p:nvPr/>
        </p:nvCxnSpPr>
        <p:spPr>
          <a:xfrm>
            <a:off x="7208415" y="4968652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Shape 218"/>
          <p:cNvCxnSpPr/>
          <p:nvPr/>
        </p:nvCxnSpPr>
        <p:spPr>
          <a:xfrm rot="16200000" flipH="1">
            <a:off x="583681" y="3168453"/>
            <a:ext cx="3456382" cy="14401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직선 연결선 222"/>
          <p:cNvCxnSpPr>
            <a:endCxn id="110" idx="1"/>
          </p:cNvCxnSpPr>
          <p:nvPr/>
        </p:nvCxnSpPr>
        <p:spPr>
          <a:xfrm>
            <a:off x="2239863" y="3240460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꺾인 연결선 64"/>
          <p:cNvCxnSpPr/>
          <p:nvPr/>
        </p:nvCxnSpPr>
        <p:spPr>
          <a:xfrm>
            <a:off x="2167855" y="2376364"/>
            <a:ext cx="216024" cy="158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직선 연결선 65"/>
          <p:cNvCxnSpPr/>
          <p:nvPr/>
        </p:nvCxnSpPr>
        <p:spPr>
          <a:xfrm>
            <a:off x="2239863" y="4104556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직선 연결선 66"/>
          <p:cNvCxnSpPr>
            <a:endCxn id="100" idx="1"/>
          </p:cNvCxnSpPr>
          <p:nvPr/>
        </p:nvCxnSpPr>
        <p:spPr>
          <a:xfrm>
            <a:off x="4184079" y="2376364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87</Words>
  <Application>Microsoft Office PowerPoint</Application>
  <PresentationFormat>사용자 지정</PresentationFormat>
  <Paragraphs>66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>daegu univ.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song keonsup</cp:lastModifiedBy>
  <cp:revision>21</cp:revision>
  <dcterms:created xsi:type="dcterms:W3CDTF">2011-03-08T06:22:35Z</dcterms:created>
  <dcterms:modified xsi:type="dcterms:W3CDTF">2021-09-29T00:56:44Z</dcterms:modified>
</cp:coreProperties>
</file>